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7" r:id="rId3"/>
    <p:sldId id="273" r:id="rId4"/>
    <p:sldId id="258" r:id="rId5"/>
    <p:sldId id="264" r:id="rId6"/>
    <p:sldId id="271" r:id="rId7"/>
    <p:sldId id="274" r:id="rId8"/>
    <p:sldId id="27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-45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1/30/2013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1/30/2013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p:transition>
    <p:cover/>
    <p:sndAc>
      <p:stSnd>
        <p:snd r:embed="rId1" name="drumroll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1/30/2013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p:transition>
    <p:cover/>
    <p:sndAc>
      <p:stSnd>
        <p:snd r:embed="rId1" name="drumroll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1/30/2013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p:transition>
    <p:cover/>
    <p:sndAc>
      <p:stSnd>
        <p:snd r:embed="rId1" name="drumroll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1/30/2013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p:transition>
    <p:cover/>
    <p:sndAc>
      <p:stSnd>
        <p:snd r:embed="rId1" name="drumroll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p:transition>
    <p:cover/>
    <p:sndAc>
      <p:stSnd>
        <p:snd r:embed="rId1" name="drumroll.wav"/>
      </p:stSnd>
    </p:sndAc>
  </p:transition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p:transition>
    <p:cover/>
    <p:sndAc>
      <p:stSnd>
        <p:snd r:embed="rId1" name="drumrol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p:transition>
    <p:cover/>
    <p:sndAc>
      <p:stSnd>
        <p:snd r:embed="rId1" name="drumroll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p:transition>
    <p:cover/>
    <p:sndAc>
      <p:stSnd>
        <p:snd r:embed="rId1" name="drumroll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1/30/2013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p:transition>
    <p:cover/>
    <p:sndAc>
      <p:stSnd>
        <p:snd r:embed="rId1" name="drumroll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1/30/2013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p:transition>
    <p:cover/>
    <p:sndAc>
      <p:stSnd>
        <p:snd r:embed="rId1" name="drumroll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1/30/2013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p:transition>
    <p:cover/>
    <p:sndAc>
      <p:stSnd>
        <p:snd r:embed="rId1" name="drumroll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1/30/2013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p:transition>
    <p:cover/>
    <p:sndAc>
      <p:stSnd>
        <p:snd r:embed="rId1" name="drumroll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1/30/2013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p:transition>
    <p:cover/>
    <p:sndAc>
      <p:stSnd>
        <p:snd r:embed="rId1" name="drumroll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1/30/2013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p:transition>
    <p:cover/>
    <p:sndAc>
      <p:stSnd>
        <p:snd r:embed="rId1" name="drumroll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1/30/2013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ransition>
    <p:cover/>
    <p:sndAc>
      <p:stSnd>
        <p:snd r:embed="rId16" name="drumroll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Owner\AppData\Local\Microsoft\Windows\Temporary%20Internet%20Files\Content.IE5\OP403R8E\MS900388425%5b1%5d.wav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fisher@fallscityps.org" TargetMode="External"/><Relationship Id="rId2" Type="http://schemas.openxmlformats.org/officeDocument/2006/relationships/hyperlink" Target="http://missfishersclassroom.weebl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5781" y="1450224"/>
            <a:ext cx="4878389" cy="1828800"/>
          </a:xfrm>
        </p:spPr>
        <p:txBody>
          <a:bodyPr/>
          <a:lstStyle/>
          <a:p>
            <a:r>
              <a:rPr lang="en-US" b="1" dirty="0" smtClean="0"/>
              <a:t>Welcome to Third Grade!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4850" y="3475066"/>
            <a:ext cx="3174281" cy="145126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Miss Fisher</a:t>
            </a:r>
          </a:p>
          <a:p>
            <a:pPr algn="ctr"/>
            <a:r>
              <a:rPr lang="en-US" sz="3200" b="1" dirty="0" smtClean="0"/>
              <a:t>Room 143</a:t>
            </a:r>
          </a:p>
          <a:p>
            <a:pPr algn="ctr"/>
            <a:r>
              <a:rPr lang="en-US" sz="3200" b="1" dirty="0" smtClean="0"/>
              <a:t>2016-2017</a:t>
            </a:r>
            <a:endParaRPr lang="en-US" sz="3200" b="1" dirty="0"/>
          </a:p>
        </p:txBody>
      </p:sp>
      <p:pic>
        <p:nvPicPr>
          <p:cNvPr id="2050" name="Picture 2" descr="C:\Users\jfisher15\AppData\Local\Microsoft\Windows\Temporary Internet Files\Content.IE5\S0IGXXEV\MC9004174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807" y="4633307"/>
            <a:ext cx="2067867" cy="181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S900388425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612571" y="479515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Room 143 Expectations…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0527" y="2953830"/>
            <a:ext cx="6556664" cy="30168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Some classroom expectations:</a:t>
            </a:r>
          </a:p>
          <a:p>
            <a:pPr marL="914400" lvl="1" indent="-457200"/>
            <a:r>
              <a:rPr lang="en-US" sz="2800" b="1" dirty="0"/>
              <a:t>Outstanding attendance &amp; citizenship</a:t>
            </a:r>
          </a:p>
          <a:p>
            <a:pPr marL="914400" lvl="1" indent="-457200"/>
            <a:r>
              <a:rPr lang="en-US" sz="2800" b="1" dirty="0"/>
              <a:t>Effective work habits</a:t>
            </a:r>
          </a:p>
          <a:p>
            <a:pPr marL="914400" lvl="1" indent="-457200"/>
            <a:r>
              <a:rPr lang="en-US" sz="2800" b="1" dirty="0"/>
              <a:t>Appropriate school </a:t>
            </a:r>
            <a:r>
              <a:rPr lang="en-US" sz="2800" b="1" dirty="0" smtClean="0"/>
              <a:t>behavior</a:t>
            </a:r>
          </a:p>
          <a:p>
            <a:pPr marL="914400" lvl="1" indent="-457200"/>
            <a:r>
              <a:rPr lang="en-US" sz="2800" b="1" dirty="0" smtClean="0"/>
              <a:t>Enjoy learning</a:t>
            </a:r>
            <a:endParaRPr lang="en-US" sz="2800" b="1" dirty="0"/>
          </a:p>
          <a:p>
            <a:pPr marL="0" indent="0">
              <a:buNone/>
            </a:pPr>
            <a:endParaRPr lang="en-US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83227" y="1891147"/>
            <a:ext cx="10588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It is my belief that </a:t>
            </a:r>
            <a:r>
              <a:rPr lang="en-US" sz="3200" b="1" i="1" u="sng" dirty="0" smtClean="0"/>
              <a:t>all</a:t>
            </a:r>
            <a:r>
              <a:rPr lang="en-US" sz="3200" b="1" i="1" dirty="0" smtClean="0"/>
              <a:t> students can and will learn.</a:t>
            </a:r>
          </a:p>
        </p:txBody>
      </p:sp>
      <p:pic>
        <p:nvPicPr>
          <p:cNvPr id="4100" name="Picture 4" descr="C:\Users\jfisher15\AppData\Local\Microsoft\Windows\Temporary Internet Files\Content.IE5\S0IGXXEV\MC9001993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" y="2874371"/>
            <a:ext cx="5100135" cy="322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665382"/>
      </p:ext>
    </p:extLst>
  </p:cSld>
  <p:clrMapOvr>
    <a:masterClrMapping/>
  </p:clrMapOvr>
  <p:transition>
    <p:cover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73772" y="1051560"/>
            <a:ext cx="10799128" cy="81534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Pack your backpacks boys and girls!</a:t>
            </a:r>
            <a:endParaRPr sz="44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79514" y="2570885"/>
            <a:ext cx="5587046" cy="341376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Supplies you will need:</a:t>
            </a:r>
          </a:p>
          <a:p>
            <a:pPr lvl="1"/>
            <a:r>
              <a:rPr lang="en-US" sz="2800" b="1" dirty="0" smtClean="0"/>
              <a:t>Pencils</a:t>
            </a:r>
          </a:p>
          <a:p>
            <a:pPr lvl="1"/>
            <a:r>
              <a:rPr lang="en-US" sz="2800" b="1" dirty="0" smtClean="0"/>
              <a:t>1 box of 24 Crayons</a:t>
            </a:r>
          </a:p>
          <a:p>
            <a:pPr lvl="1"/>
            <a:r>
              <a:rPr lang="en-US" sz="2800" b="1" dirty="0" smtClean="0"/>
              <a:t>3 Notebooks</a:t>
            </a:r>
          </a:p>
          <a:p>
            <a:pPr lvl="1"/>
            <a:r>
              <a:rPr lang="en-US" sz="2800" b="1" dirty="0" smtClean="0"/>
              <a:t>4 Folders</a:t>
            </a:r>
          </a:p>
          <a:p>
            <a:pPr lvl="1"/>
            <a:endParaRPr sz="2800" dirty="0"/>
          </a:p>
        </p:txBody>
      </p:sp>
      <p:pic>
        <p:nvPicPr>
          <p:cNvPr id="1029" name="Picture 5" descr="C:\Users\jfisher15\AppData\Local\Microsoft\Windows\Temporary Internet Files\Content.IE5\L076A04C\MC9002339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82" y="2134467"/>
            <a:ext cx="3416288" cy="35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147" y="595745"/>
            <a:ext cx="11476615" cy="12192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Free </a:t>
            </a:r>
            <a:r>
              <a:rPr lang="en-US" sz="4400" b="1" dirty="0"/>
              <a:t>n</a:t>
            </a:r>
            <a:r>
              <a:rPr lang="en-US" sz="4400" b="1" dirty="0" smtClean="0"/>
              <a:t>otebook &amp; </a:t>
            </a:r>
            <a:r>
              <a:rPr lang="en-US" sz="4400" b="1" dirty="0"/>
              <a:t>f</a:t>
            </a:r>
            <a:r>
              <a:rPr lang="en-US" sz="4400" b="1" dirty="0" smtClean="0"/>
              <a:t>older for everyone!</a:t>
            </a:r>
            <a:endParaRPr lang="en-US" sz="4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4254" y="2218021"/>
            <a:ext cx="8475795" cy="380559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 will be providing each student with:</a:t>
            </a:r>
          </a:p>
          <a:p>
            <a:pPr lvl="1"/>
            <a:r>
              <a:rPr lang="en-US" sz="2800" b="1" dirty="0" smtClean="0"/>
              <a:t> one notebook to use as a writing journal.</a:t>
            </a:r>
          </a:p>
          <a:p>
            <a:pPr lvl="1"/>
            <a:r>
              <a:rPr lang="en-US" sz="2800" b="1" dirty="0" smtClean="0"/>
              <a:t>one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GREEN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smtClean="0"/>
              <a:t>folder for homework &amp; important papers.</a:t>
            </a:r>
          </a:p>
          <a:p>
            <a:pPr algn="ctr"/>
            <a:r>
              <a:rPr lang="en-US" sz="3200" b="1" u="sng" dirty="0" smtClean="0"/>
              <a:t>The notebook will stay at school. </a:t>
            </a:r>
          </a:p>
          <a:p>
            <a:pPr algn="ctr"/>
            <a:r>
              <a:rPr lang="en-US" sz="3200" b="1" u="sng" dirty="0" smtClean="0"/>
              <a:t>The folder goes home everyday.</a:t>
            </a:r>
            <a:endParaRPr lang="en-US" sz="3200" b="1" u="sng" dirty="0"/>
          </a:p>
        </p:txBody>
      </p:sp>
      <p:pic>
        <p:nvPicPr>
          <p:cNvPr id="1028" name="Picture 4" descr="C:\Users\jfisher15\AppData\Local\Microsoft\Windows\Temporary Internet Files\Content.IE5\OHM2ZQTP\MC9001988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578">
            <a:off x="435688" y="2714418"/>
            <a:ext cx="2581634" cy="263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42" y="464820"/>
            <a:ext cx="10821988" cy="12192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Our daily journey through learning…</a:t>
            </a:r>
            <a:endParaRPr lang="en-US" sz="4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588413"/>
              </p:ext>
            </p:extLst>
          </p:nvPr>
        </p:nvGraphicFramePr>
        <p:xfrm>
          <a:off x="914399" y="2109358"/>
          <a:ext cx="10266221" cy="3535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47489"/>
                <a:gridCol w="7518732"/>
              </a:tblGrid>
              <a:tr h="47928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8:00- 8:30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News</a:t>
                      </a:r>
                      <a:r>
                        <a:rPr lang="en-US" sz="2800" b="1" baseline="0" dirty="0" smtClean="0"/>
                        <a:t> &amp; Free Reading Time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928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8:30-10:20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Spelling, Grammar, &amp; Reading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928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10:20-11:00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Computers, Counseling,</a:t>
                      </a:r>
                      <a:r>
                        <a:rPr lang="en-US" sz="2800" b="1" baseline="0" dirty="0" smtClean="0"/>
                        <a:t> Music, or Physical Education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928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11:00-12:00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Lunch &amp; Recess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928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12:00-2:30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Math, Social Studies,</a:t>
                      </a:r>
                      <a:r>
                        <a:rPr lang="en-US" sz="2800" b="1" baseline="0" dirty="0" smtClean="0"/>
                        <a:t> &amp; Science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928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2:30- 3:10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Art,</a:t>
                      </a:r>
                      <a:r>
                        <a:rPr lang="en-US" sz="2800" b="1" baseline="0" dirty="0" smtClean="0"/>
                        <a:t> Recess, &amp; Homework/Free time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089138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642" y="556260"/>
            <a:ext cx="10058402" cy="12192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Where will we be going?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283" y="2125980"/>
            <a:ext cx="7107237" cy="344043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Third graders will be going on two adventures this year!</a:t>
            </a:r>
          </a:p>
          <a:p>
            <a:pPr lvl="1"/>
            <a:r>
              <a:rPr lang="en-US" sz="2800" b="1" dirty="0" smtClean="0"/>
              <a:t>Omaha Symphony </a:t>
            </a:r>
          </a:p>
          <a:p>
            <a:pPr marL="457200" lvl="1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(Fall-music)</a:t>
            </a:r>
          </a:p>
          <a:p>
            <a:pPr lvl="1"/>
            <a:r>
              <a:rPr lang="en-US" sz="2800" b="1" dirty="0" smtClean="0"/>
              <a:t>Table Rock Living History Day (Spring-Social Studies)</a:t>
            </a:r>
          </a:p>
        </p:txBody>
      </p:sp>
      <p:pic>
        <p:nvPicPr>
          <p:cNvPr id="5122" name="Picture 2" descr="C:\Users\jfisher15\AppData\Local\Microsoft\Windows\Temporary Internet Files\Content.IE5\OHM2ZQTP\MC9004393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815">
            <a:off x="7536547" y="2859042"/>
            <a:ext cx="4367419" cy="344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992774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867" y="457200"/>
            <a:ext cx="10058402" cy="103251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Keep up with Room 143!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6223" y="1648502"/>
            <a:ext cx="7941626" cy="432816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 class website includes:</a:t>
            </a:r>
          </a:p>
          <a:p>
            <a:pPr lvl="1"/>
            <a:r>
              <a:rPr lang="en-US" sz="2400" b="1" dirty="0" smtClean="0"/>
              <a:t>Classroom News</a:t>
            </a:r>
          </a:p>
          <a:p>
            <a:pPr lvl="1"/>
            <a:r>
              <a:rPr lang="en-US" sz="2400" b="1" dirty="0" smtClean="0"/>
              <a:t>Upcoming Events</a:t>
            </a:r>
          </a:p>
          <a:p>
            <a:pPr lvl="1"/>
            <a:r>
              <a:rPr lang="en-US" sz="2400" b="1" dirty="0" smtClean="0"/>
              <a:t>Useful Links</a:t>
            </a:r>
          </a:p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http://missfishersclassroom.weebly.com</a:t>
            </a:r>
            <a:endParaRPr lang="en-US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800" b="1" dirty="0" smtClean="0"/>
              <a:t>My email:  </a:t>
            </a:r>
            <a:r>
              <a:rPr lang="en-US" sz="2800" b="1" dirty="0" err="1" smtClean="0">
                <a:hlinkClick r:id="rId3"/>
              </a:rPr>
              <a:t>jfisher</a:t>
            </a:r>
            <a:r>
              <a:rPr lang="en-US" sz="2800" b="1" dirty="0" smtClean="0">
                <a:hlinkClick r:id="rId3"/>
              </a:rPr>
              <a:t>@</a:t>
            </a:r>
            <a:endParaRPr lang="en-US" sz="2800" b="1" dirty="0" smtClean="0"/>
          </a:p>
          <a:p>
            <a:r>
              <a:rPr lang="en-US" sz="2800" b="1" dirty="0" smtClean="0"/>
              <a:t>School Phone: </a:t>
            </a:r>
            <a:r>
              <a:rPr lang="en-US" sz="2800" b="1" dirty="0" smtClean="0">
                <a:solidFill>
                  <a:schemeClr val="accent3"/>
                </a:solidFill>
              </a:rPr>
              <a:t>XXX-XXX-XXXX</a:t>
            </a:r>
          </a:p>
        </p:txBody>
      </p:sp>
      <p:pic>
        <p:nvPicPr>
          <p:cNvPr id="2052" name="Picture 4" descr="C:\Users\jfisher15\AppData\Local\Microsoft\Windows\Temporary Internet Files\Content.IE5\OHM2ZQTP\MC90005912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3248">
            <a:off x="452916" y="2114550"/>
            <a:ext cx="3362942" cy="339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19487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403" y="1405890"/>
            <a:ext cx="5267007" cy="1474470"/>
          </a:xfrm>
        </p:spPr>
        <p:txBody>
          <a:bodyPr>
            <a:noAutofit/>
          </a:bodyPr>
          <a:lstStyle/>
          <a:p>
            <a:r>
              <a:rPr lang="en-US" sz="6600" dirty="0" smtClean="0"/>
              <a:t>Thank you!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5444" y="3380509"/>
            <a:ext cx="4631228" cy="134735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Let’s make this a great school year</a:t>
            </a:r>
            <a:r>
              <a:rPr lang="en-US" sz="3600" b="1" dirty="0" smtClean="0"/>
              <a:t>!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234</Words>
  <Application>Microsoft Office PowerPoint</Application>
  <PresentationFormat>Custom</PresentationFormat>
  <Paragraphs>51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TS103431377</vt:lpstr>
      <vt:lpstr>Welcome to Third Grade!</vt:lpstr>
      <vt:lpstr>Room 143 Expectations…</vt:lpstr>
      <vt:lpstr>Pack your backpacks boys and girls!</vt:lpstr>
      <vt:lpstr>Free notebook &amp; folder for everyone!</vt:lpstr>
      <vt:lpstr>Our daily journey through learning…</vt:lpstr>
      <vt:lpstr>Where will we be going?</vt:lpstr>
      <vt:lpstr>Keep up with Room 143!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2013-01-24T16:05:56Z</dcterms:created>
  <dcterms:modified xsi:type="dcterms:W3CDTF">2013-01-30T14:57:08Z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