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29" autoAdjust="0"/>
  </p:normalViewPr>
  <p:slideViewPr>
    <p:cSldViewPr>
      <p:cViewPr>
        <p:scale>
          <a:sx n="60" d="100"/>
          <a:sy n="60" d="100"/>
        </p:scale>
        <p:origin x="-984" y="-96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9113C-F64F-4FAF-A91D-2055CAF72655}" type="datetimeFigureOut">
              <a:rPr lang="en-US" smtClean="0"/>
              <a:pPr/>
              <a:t>4/3/2013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B2829-B733-4F11-82AD-286B8F389F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B2829-B733-4F11-82AD-286B8F389F71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B2829-B733-4F11-82AD-286B8F389F71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B2829-B733-4F11-82AD-286B8F389F71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B2829-B733-4F11-82AD-286B8F389F71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B2829-B733-4F11-82AD-286B8F389F71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410A-85D1-4A86-A703-49CCE03D9EBD}" type="datetimeFigureOut">
              <a:rPr lang="en-US" smtClean="0"/>
              <a:pPr/>
              <a:t>4/3/2013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379558A-493A-4AA7-8701-82E69899AC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410A-85D1-4A86-A703-49CCE03D9EBD}" type="datetimeFigureOut">
              <a:rPr lang="en-US" smtClean="0"/>
              <a:pPr/>
              <a:t>4/3/2013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9558A-493A-4AA7-8701-82E69899AC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410A-85D1-4A86-A703-49CCE03D9EBD}" type="datetimeFigureOut">
              <a:rPr lang="en-US" smtClean="0"/>
              <a:pPr/>
              <a:t>4/3/2013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9558A-493A-4AA7-8701-82E69899AC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410A-85D1-4A86-A703-49CCE03D9EBD}" type="datetimeFigureOut">
              <a:rPr lang="en-US" smtClean="0"/>
              <a:pPr/>
              <a:t>4/3/2013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379558A-493A-4AA7-8701-82E69899AC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410A-85D1-4A86-A703-49CCE03D9EBD}" type="datetimeFigureOut">
              <a:rPr lang="en-US" smtClean="0"/>
              <a:pPr/>
              <a:t>4/3/2013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9558A-493A-4AA7-8701-82E69899ACE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410A-85D1-4A86-A703-49CCE03D9EBD}" type="datetimeFigureOut">
              <a:rPr lang="en-US" smtClean="0"/>
              <a:pPr/>
              <a:t>4/3/2013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9558A-493A-4AA7-8701-82E69899AC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410A-85D1-4A86-A703-49CCE03D9EBD}" type="datetimeFigureOut">
              <a:rPr lang="en-US" smtClean="0"/>
              <a:pPr/>
              <a:t>4/3/2013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379558A-493A-4AA7-8701-82E69899ACE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p:transition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410A-85D1-4A86-A703-49CCE03D9EBD}" type="datetimeFigureOut">
              <a:rPr lang="en-US" smtClean="0"/>
              <a:pPr/>
              <a:t>4/3/2013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9558A-493A-4AA7-8701-82E69899AC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410A-85D1-4A86-A703-49CCE03D9EBD}" type="datetimeFigureOut">
              <a:rPr lang="en-US" smtClean="0"/>
              <a:pPr/>
              <a:t>4/3/2013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9558A-493A-4AA7-8701-82E69899AC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410A-85D1-4A86-A703-49CCE03D9EBD}" type="datetimeFigureOut">
              <a:rPr lang="en-US" smtClean="0"/>
              <a:pPr/>
              <a:t>4/3/2013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9558A-493A-4AA7-8701-82E69899AC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410A-85D1-4A86-A703-49CCE03D9EBD}" type="datetimeFigureOut">
              <a:rPr lang="en-US" smtClean="0"/>
              <a:pPr/>
              <a:t>4/3/2013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9558A-493A-4AA7-8701-82E69899ACE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DB0410A-85D1-4A86-A703-49CCE03D9EBD}" type="datetimeFigureOut">
              <a:rPr lang="en-US" smtClean="0"/>
              <a:pPr/>
              <a:t>4/3/2013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379558A-493A-4AA7-8701-82E69899ACE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cover dir="d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nces.ed.gov/nceskids/createAgraph/default.asp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nces.ed.gov/nceskids/createAgraph/default.asp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81600"/>
            <a:ext cx="7543800" cy="6858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B0F0"/>
                </a:solidFill>
                <a:hlinkClick r:id="rId3"/>
              </a:rPr>
              <a:t>http://nces.ed.gov/nceskids/createAgraph/default.aspx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2286000"/>
            <a:ext cx="472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NETS Standard: Research and Information Fluency</a:t>
            </a:r>
            <a:endParaRPr lang="en-US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354" t="35417" r="27965" b="52083"/>
          <a:stretch>
            <a:fillRect/>
          </a:stretch>
        </p:blipFill>
        <p:spPr bwMode="auto">
          <a:xfrm>
            <a:off x="304800" y="609600"/>
            <a:ext cx="84201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971800" y="37338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Jessica Fisher </a:t>
            </a:r>
          </a:p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EDU 331</a:t>
            </a:r>
          </a:p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April 4, 2013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8793721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Introduction to Create a graph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382000" cy="5105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Just one page</a:t>
            </a:r>
          </a:p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Design, add data, and label graphs</a:t>
            </a:r>
          </a:p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Examples, tutorials, and hints are given</a:t>
            </a:r>
          </a:p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Print, save, download, and email finished graphs</a:t>
            </a:r>
            <a:endParaRPr lang="en-US" dirty="0"/>
          </a:p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5 types of graphs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45095" t="38542" r="28550" b="30208"/>
          <a:stretch>
            <a:fillRect/>
          </a:stretch>
        </p:blipFill>
        <p:spPr bwMode="auto">
          <a:xfrm>
            <a:off x="4648200" y="4038600"/>
            <a:ext cx="410718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17919819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Positives of Create a Graph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52578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It’s FREE!!!</a:t>
            </a:r>
          </a:p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Easy access from home</a:t>
            </a:r>
          </a:p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Provides very thorough tutorial.</a:t>
            </a:r>
          </a:p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Everything is on 1 page.</a:t>
            </a:r>
          </a:p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Create graphs 1 step at a time and in any order.</a:t>
            </a:r>
          </a:p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Preview the graph at any time.</a:t>
            </a:r>
          </a:p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Saves your graphs based on email account.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l="46266" t="27083" r="25623" b="16667"/>
          <a:stretch>
            <a:fillRect/>
          </a:stretch>
        </p:blipFill>
        <p:spPr bwMode="auto">
          <a:xfrm>
            <a:off x="5105400" y="1219200"/>
            <a:ext cx="388620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12114773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Why teachers should use create a graph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315200" cy="48768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They are online- no fee, no special programs, easily accessible.</a:t>
            </a:r>
          </a:p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Graphs are ready to make. </a:t>
            </a:r>
          </a:p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Visuals aid your instruction &amp;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  make key concepts more clear.</a:t>
            </a:r>
          </a:p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Several lessons based on making and labeling graphs.</a:t>
            </a:r>
          </a:p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Guided exploration</a:t>
            </a:r>
          </a:p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Use in IEP to show progress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36604" t="43468" r="56662" b="45833"/>
          <a:stretch>
            <a:fillRect/>
          </a:stretch>
        </p:blipFill>
        <p:spPr bwMode="auto">
          <a:xfrm>
            <a:off x="7162800" y="2286000"/>
            <a:ext cx="1752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E8D4"/>
              </a:clrFrom>
              <a:clrTo>
                <a:srgbClr val="FFE8D4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26647" t="39400" r="70377" b="51041"/>
          <a:stretch>
            <a:fillRect/>
          </a:stretch>
        </p:blipFill>
        <p:spPr bwMode="auto">
          <a:xfrm rot="955627">
            <a:off x="7309877" y="4614901"/>
            <a:ext cx="1161498" cy="209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714051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Why students should use create a graph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915400" cy="2590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Learn types of graphs &amp; how they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are used.</a:t>
            </a:r>
            <a:endParaRPr lang="en-US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Learn key components- labels, legend, etc.</a:t>
            </a:r>
          </a:p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Access at home, library, school</a:t>
            </a:r>
          </a:p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Email, print, and save creations</a:t>
            </a:r>
          </a:p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Free exploration or guided instruction.</a:t>
            </a:r>
          </a:p>
          <a:p>
            <a:endParaRPr lang="en-US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5715000"/>
            <a:ext cx="88392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rgbClr val="00B0F0"/>
                </a:solidFill>
                <a:hlinkClick r:id="rId3"/>
              </a:rPr>
              <a:t>http://nces.ed.gov/nceskids/createAgraph/default.aspx</a:t>
            </a:r>
            <a:r>
              <a:rPr lang="en-US" sz="2600" b="1" dirty="0" smtClean="0">
                <a:solidFill>
                  <a:srgbClr val="00B0F0"/>
                </a:solidFill>
              </a:rPr>
              <a:t> </a:t>
            </a:r>
            <a:endParaRPr lang="en-US" sz="2600" b="1" dirty="0">
              <a:solidFill>
                <a:srgbClr val="00B0F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l="24012" t="7292" r="55490" b="86979"/>
          <a:stretch>
            <a:fillRect/>
          </a:stretch>
        </p:blipFill>
        <p:spPr bwMode="auto">
          <a:xfrm>
            <a:off x="381000" y="4343400"/>
            <a:ext cx="8382000" cy="838200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87577154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253</TotalTime>
  <Words>216</Words>
  <Application>Microsoft Office PowerPoint</Application>
  <PresentationFormat>On-screen Show (4:3)</PresentationFormat>
  <Paragraphs>40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Trek</vt:lpstr>
      <vt:lpstr>Slide 1</vt:lpstr>
      <vt:lpstr>Introduction to Create a graph</vt:lpstr>
      <vt:lpstr>Positives of Create a Graph</vt:lpstr>
      <vt:lpstr>Why teachers should use create a graph</vt:lpstr>
      <vt:lpstr>Why students should use create a graph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Windows User</dc:creator>
  <cp:lastModifiedBy>Owner</cp:lastModifiedBy>
  <cp:revision>10</cp:revision>
  <dcterms:created xsi:type="dcterms:W3CDTF">2013-03-21T14:37:06Z</dcterms:created>
  <dcterms:modified xsi:type="dcterms:W3CDTF">2013-04-04T02:31:35Z</dcterms:modified>
</cp:coreProperties>
</file>